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45DC-BE6A-4331-A8D0-9BFED3C0E1C8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5CA5-3D61-447E-9F8F-94F2681E3B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40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5CA5-3D61-447E-9F8F-94F2681E3BE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63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9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1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0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975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5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8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5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68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9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57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47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0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6A82E1-08BD-4A68-84E7-3893F6632603}" type="datetimeFigureOut">
              <a:rPr lang="es-PE" smtClean="0"/>
              <a:t>18/09/2020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B5706-CF2E-4A36-8F9A-F03705C7C8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0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abrasbiblicas.net/que-nos-ensena-dios-en-daniel/" TargetMode="External"/><Relationship Id="rId2" Type="http://schemas.openxmlformats.org/officeDocument/2006/relationships/hyperlink" Target="https://www.ewtn.com/spanish/saints/Daniel_profet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grafiasyvidas.com/biografia/d/daniel.html" TargetMode="External"/><Relationship Id="rId5" Type="http://schemas.openxmlformats.org/officeDocument/2006/relationships/hyperlink" Target="https://www.jw.org/es/biblioteca/libros/historias-biblicas/5/daniel-hoyo-leones/" TargetMode="External"/><Relationship Id="rId4" Type="http://schemas.openxmlformats.org/officeDocument/2006/relationships/hyperlink" Target="https://www.bridgesforpeace.com/letter/lecciones-de-daniel/?lang=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347730"/>
            <a:ext cx="6757115" cy="1558344"/>
          </a:xfrm>
        </p:spPr>
        <p:txBody>
          <a:bodyPr>
            <a:noAutofit/>
          </a:bodyPr>
          <a:lstStyle/>
          <a:p>
            <a:r>
              <a:rPr lang="es-PE" sz="6600" dirty="0" smtClean="0">
                <a:latin typeface="Impact" panose="020B0806030902050204" pitchFamily="34" charset="0"/>
              </a:rPr>
              <a:t>Daniel, el profeta</a:t>
            </a:r>
            <a:endParaRPr lang="es-PE" sz="6600" dirty="0">
              <a:latin typeface="Impact" panose="020B080603090205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936887"/>
            <a:ext cx="2610118" cy="233512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PE" dirty="0" smtClean="0"/>
              <a:t>Grupo 7 - I°C</a:t>
            </a:r>
          </a:p>
          <a:p>
            <a:pPr algn="l"/>
            <a:r>
              <a:rPr lang="es-PE" dirty="0" smtClean="0"/>
              <a:t>Integrantes:</a:t>
            </a:r>
          </a:p>
          <a:p>
            <a:pPr marL="342900" indent="-342900" algn="l">
              <a:buFontTx/>
              <a:buChar char="-"/>
            </a:pPr>
            <a:r>
              <a:rPr lang="es-PE" dirty="0" smtClean="0"/>
              <a:t>Rodrigo </a:t>
            </a:r>
            <a:r>
              <a:rPr lang="es-PE" dirty="0" err="1" smtClean="0"/>
              <a:t>Revollar</a:t>
            </a:r>
            <a:endParaRPr lang="es-PE" dirty="0" smtClean="0"/>
          </a:p>
          <a:p>
            <a:pPr marL="342900" indent="-342900" algn="l">
              <a:buFontTx/>
              <a:buChar char="-"/>
            </a:pPr>
            <a:r>
              <a:rPr lang="es-PE" dirty="0" smtClean="0"/>
              <a:t>Gabriel Rodas</a:t>
            </a:r>
          </a:p>
          <a:p>
            <a:pPr marL="342900" indent="-342900" algn="l">
              <a:buFontTx/>
              <a:buChar char="-"/>
            </a:pPr>
            <a:r>
              <a:rPr lang="es-PE" dirty="0" err="1" smtClean="0"/>
              <a:t>Sebastian</a:t>
            </a:r>
            <a:r>
              <a:rPr lang="es-PE" dirty="0" smtClean="0"/>
              <a:t> Rodríguez</a:t>
            </a:r>
          </a:p>
          <a:p>
            <a:pPr marL="342900" indent="-342900" algn="l">
              <a:buFontTx/>
              <a:buChar char="-"/>
            </a:pPr>
            <a:r>
              <a:rPr lang="es-PE" dirty="0" smtClean="0"/>
              <a:t>Diego Romero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18" y="1210613"/>
            <a:ext cx="8711320" cy="48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Datos de su vida personal: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664" y="430213"/>
            <a:ext cx="4626589" cy="616466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061391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s-PE" sz="1800" dirty="0"/>
              <a:t>La única información que se tiene de la vida personal de Daniel es que Daniel pertenecía a una familia noble del Reino de Judá, tal vez emparentada con la </a:t>
            </a:r>
            <a:r>
              <a:rPr lang="es-PE" sz="1800" dirty="0" smtClean="0"/>
              <a:t>realeza</a:t>
            </a:r>
            <a:r>
              <a:rPr lang="es-PE" sz="1800" dirty="0"/>
              <a:t> y que nació en  </a:t>
            </a:r>
            <a:br>
              <a:rPr lang="es-PE" sz="1800" dirty="0"/>
            </a:br>
            <a:r>
              <a:rPr lang="es-PE" sz="1800" dirty="0"/>
              <a:t>siglo VII a. C. </a:t>
            </a:r>
            <a:r>
              <a:rPr lang="es-PE" sz="1800" dirty="0" smtClean="0"/>
              <a:t>en Jerusalén, se lo llevaron preso a Babilonia, porque el rey Nabucodonosor invadió Jerusalén</a:t>
            </a:r>
            <a:r>
              <a:rPr lang="es-PE" sz="1800" dirty="0"/>
              <a:t> </a:t>
            </a:r>
            <a:r>
              <a:rPr lang="es-PE" sz="1800" dirty="0" smtClean="0"/>
              <a:t>Y murió </a:t>
            </a:r>
            <a:r>
              <a:rPr lang="es-PE" sz="1800" dirty="0"/>
              <a:t>en </a:t>
            </a:r>
            <a:r>
              <a:rPr lang="es-PE" sz="1800" dirty="0" smtClean="0"/>
              <a:t>Siglo </a:t>
            </a:r>
            <a:r>
              <a:rPr lang="es-PE" sz="1800" dirty="0"/>
              <a:t>VI a. C. </a:t>
            </a:r>
            <a:r>
              <a:rPr lang="es-PE" sz="1800" dirty="0" smtClean="0"/>
              <a:t>en Babilonia, él era inteligente, estudioso y de agradable presencia.</a:t>
            </a:r>
            <a:endParaRPr lang="es-PE" sz="18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7921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Historia Bíblica: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0741" y="909607"/>
            <a:ext cx="6174245" cy="49862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3811" y="2914106"/>
            <a:ext cx="3718455" cy="33165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dirty="0" smtClean="0"/>
              <a:t>Dios le concedió sabiduría a Daniel, esto se demuestra cuando unos calumniadores intentaron acusar y apedrear a una mujer por según ellos, haber pecado con un joven, pero Daniel se dio cuenta, y los detuvo. Los enemigos del catolicismo, le habían acusado de rezar a Dios tres veces por semana, lo echaron a una jaula de leones hambrientos, pero Dios salvó a Daniel mediante el milagro de que los leones no le atacaran, Daniel hizo mucho caso a la Ley de Moisés, y Dios le concedió una gran sabiduría, Daniel recibió en don de hacer visiones, en la que predijo que la religión Católica, sería la más poderosa, y cuando predijo la caída del reino del Rey Baltasar.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0459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Historia de los Leones y Daniel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3093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/>
              <a:t>Se trata que en babilonia su rey nuevo es un hombre llamado </a:t>
            </a:r>
            <a:r>
              <a:rPr lang="es-PE" dirty="0" err="1"/>
              <a:t>Dario</a:t>
            </a:r>
            <a:r>
              <a:rPr lang="es-PE" dirty="0"/>
              <a:t> que es un hombre bueno y sabio que es amigo de Daniel por lo que hace a Daniel un gobernante, y unos hombres por envidia les dan una propuesta para una nueva ley que se trata de que nadie debe orar por 30 días a otro hombre y que solo le oren a el rey </a:t>
            </a:r>
            <a:r>
              <a:rPr lang="es-PE" dirty="0" smtClean="0"/>
              <a:t>(que es </a:t>
            </a:r>
            <a:r>
              <a:rPr lang="es-PE" dirty="0" err="1"/>
              <a:t>Dario</a:t>
            </a:r>
            <a:r>
              <a:rPr lang="es-PE" dirty="0"/>
              <a:t>) por lo cual </a:t>
            </a:r>
            <a:r>
              <a:rPr lang="es-PE" dirty="0" err="1"/>
              <a:t>Dario</a:t>
            </a:r>
            <a:r>
              <a:rPr lang="es-PE" dirty="0"/>
              <a:t> acepta la propuesta y crea esa ley pero Daniel aun así </a:t>
            </a:r>
            <a:r>
              <a:rPr lang="es-PE" dirty="0" err="1"/>
              <a:t>seguia</a:t>
            </a:r>
            <a:r>
              <a:rPr lang="es-PE" dirty="0"/>
              <a:t> orando y por romper la ley tenia que ir al hoyo de los leones y </a:t>
            </a:r>
            <a:r>
              <a:rPr lang="es-PE" dirty="0" err="1"/>
              <a:t>dario</a:t>
            </a:r>
            <a:r>
              <a:rPr lang="es-PE" dirty="0"/>
              <a:t> tristemente lo ase pero era porque era la ley luego en la noche </a:t>
            </a:r>
            <a:r>
              <a:rPr lang="es-PE" dirty="0" err="1"/>
              <a:t>Dario</a:t>
            </a:r>
            <a:r>
              <a:rPr lang="es-PE" dirty="0"/>
              <a:t> preocupado va al hoyo y ve que los leones no le hacen nada a </a:t>
            </a:r>
            <a:r>
              <a:rPr lang="es-PE" dirty="0" smtClean="0"/>
              <a:t>Daniel, esto ocurrió por obra de Dios.</a:t>
            </a:r>
            <a:endParaRPr lang="es-PE" dirty="0"/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23" y="1713168"/>
            <a:ext cx="6235555" cy="3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8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Enseñanzas: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488" y="319291"/>
            <a:ext cx="4991100" cy="6288786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7997" y="3084226"/>
            <a:ext cx="4267017" cy="30826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dirty="0"/>
              <a:t>Daniel es un asombroso ejemplo bíblico de un hombre totalmente rendido y dedicado a Dios; un hombre que Dios usó en aquel entonces, y ha utilizado a través de las edades hasta el presente. Sus profecías son consideradas aun relevantes hoy día, ya que tienen que ver con los últimos tiempos. Académicos judíos y cristianos estudian a Daniel con gran interés. En el comentario de </a:t>
            </a:r>
            <a:r>
              <a:rPr lang="es-PE" dirty="0" err="1"/>
              <a:t>ArtScroll</a:t>
            </a:r>
            <a:r>
              <a:rPr lang="es-PE" dirty="0"/>
              <a:t> sobre Daniel, el rabino </a:t>
            </a:r>
            <a:r>
              <a:rPr lang="es-PE" dirty="0" err="1"/>
              <a:t>Nosson</a:t>
            </a:r>
            <a:r>
              <a:rPr lang="es-PE" dirty="0"/>
              <a:t> </a:t>
            </a:r>
            <a:r>
              <a:rPr lang="es-PE" dirty="0" err="1"/>
              <a:t>Scherman</a:t>
            </a:r>
            <a:r>
              <a:rPr lang="es-PE" dirty="0"/>
              <a:t> describe a Daniel como ¡un puente a la eternidad! En los Escritos de los Apóstoles (Nuevo Testamento), tanto en Mateo como Marcos, </a:t>
            </a:r>
            <a:r>
              <a:rPr lang="es-PE" dirty="0" err="1"/>
              <a:t>Yeshúa</a:t>
            </a:r>
            <a:r>
              <a:rPr lang="es-PE" dirty="0"/>
              <a:t> (Jesús) hace referencia a sus profecías. El profeta Ezequiel cita a Daniel tres veces, reconociendo a Daniel como un hombre justo.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670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Referencias Bibliográficas: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dirty="0"/>
              <a:t>EWTN Español. (2013, 20 marzo). </a:t>
            </a:r>
            <a:r>
              <a:rPr lang="es-PE" i="1" dirty="0"/>
              <a:t>Profeta Daniel</a:t>
            </a:r>
            <a:r>
              <a:rPr lang="es-PE" dirty="0"/>
              <a:t>. </a:t>
            </a:r>
            <a:r>
              <a:rPr lang="es-PE" dirty="0">
                <a:hlinkClick r:id="rId2"/>
              </a:rPr>
              <a:t>https://</a:t>
            </a:r>
            <a:r>
              <a:rPr lang="es-PE" dirty="0" smtClean="0">
                <a:hlinkClick r:id="rId2"/>
              </a:rPr>
              <a:t>www.ewtn.com/spanish/saints/Daniel_profeta.htm</a:t>
            </a:r>
            <a:endParaRPr lang="es-PE" dirty="0" smtClean="0"/>
          </a:p>
          <a:p>
            <a:r>
              <a:rPr lang="es-PE" dirty="0"/>
              <a:t>Rebecca J. </a:t>
            </a:r>
            <a:r>
              <a:rPr lang="es-PE" dirty="0" err="1"/>
              <a:t>Brimmer</a:t>
            </a:r>
            <a:r>
              <a:rPr lang="es-PE" dirty="0"/>
              <a:t>, R. J. B. (s. f.). ¿Qué nos enseña Dios en Daniel? (2019, 11 junio). Recuperado 19 de septiembre de 2020, de </a:t>
            </a:r>
            <a:r>
              <a:rPr lang="es-PE" dirty="0">
                <a:hlinkClick r:id="rId3"/>
              </a:rPr>
              <a:t>https://</a:t>
            </a:r>
            <a:r>
              <a:rPr lang="es-PE" dirty="0" smtClean="0">
                <a:hlinkClick r:id="rId3"/>
              </a:rPr>
              <a:t>www.palabrasbiblicas.net/que-nos-ensena-dios-en-daniel/</a:t>
            </a:r>
            <a:r>
              <a:rPr lang="es-PE" dirty="0" smtClean="0"/>
              <a:t> Recuperado </a:t>
            </a:r>
            <a:r>
              <a:rPr lang="es-PE" dirty="0"/>
              <a:t>19 de septiembre de 2020, de </a:t>
            </a:r>
            <a:r>
              <a:rPr lang="es-PE" dirty="0">
                <a:hlinkClick r:id="rId4"/>
              </a:rPr>
              <a:t>https://www.bridgesforpeace.com/letter/lecciones-de-daniel/?</a:t>
            </a:r>
            <a:r>
              <a:rPr lang="es-PE" dirty="0" smtClean="0">
                <a:hlinkClick r:id="rId4"/>
              </a:rPr>
              <a:t>lang=es</a:t>
            </a:r>
            <a:endParaRPr lang="es-PE" dirty="0"/>
          </a:p>
          <a:p>
            <a:r>
              <a:rPr lang="es-PE" dirty="0"/>
              <a:t>JW. (2005). </a:t>
            </a:r>
            <a:r>
              <a:rPr lang="es-PE" i="1" dirty="0"/>
              <a:t>Daniel y el hoyo de los leones | Historia bíblica</a:t>
            </a:r>
            <a:r>
              <a:rPr lang="es-PE" dirty="0"/>
              <a:t>. JW.ORG. </a:t>
            </a:r>
            <a:r>
              <a:rPr lang="es-PE" dirty="0">
                <a:hlinkClick r:id="rId5"/>
              </a:rPr>
              <a:t>https://www.jw.org/es/biblioteca/libros/historias-biblicas/5/daniel-hoyo-leones</a:t>
            </a:r>
            <a:r>
              <a:rPr lang="es-PE" dirty="0" smtClean="0">
                <a:hlinkClick r:id="rId5"/>
              </a:rPr>
              <a:t>/</a:t>
            </a:r>
            <a:endParaRPr lang="es-PE" dirty="0" smtClean="0"/>
          </a:p>
          <a:p>
            <a:r>
              <a:rPr lang="es-PE" dirty="0" err="1"/>
              <a:t>Ruiza</a:t>
            </a:r>
            <a:r>
              <a:rPr lang="es-PE" dirty="0"/>
              <a:t>, M., Fernández, T.. (2019). Daniel. 21 de septiembre, de </a:t>
            </a:r>
            <a:r>
              <a:rPr lang="es-PE" dirty="0" err="1"/>
              <a:t>Biografias</a:t>
            </a:r>
            <a:r>
              <a:rPr lang="es-PE" dirty="0"/>
              <a:t> y vidas Sitio web: </a:t>
            </a:r>
            <a:r>
              <a:rPr lang="es-PE" dirty="0">
                <a:hlinkClick r:id="rId6"/>
              </a:rPr>
              <a:t>https://</a:t>
            </a:r>
            <a:r>
              <a:rPr lang="es-PE" dirty="0" smtClean="0">
                <a:hlinkClick r:id="rId6"/>
              </a:rPr>
              <a:t>www.biografiasyvidas.com/biografia/d/daniel.html</a:t>
            </a:r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843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3943</TotalTime>
  <Words>537</Words>
  <Application>Microsoft Office PowerPoint</Application>
  <PresentationFormat>Panorámica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Impact</vt:lpstr>
      <vt:lpstr>Orgánico</vt:lpstr>
      <vt:lpstr>Daniel, el profeta</vt:lpstr>
      <vt:lpstr>Datos de su vida personal:</vt:lpstr>
      <vt:lpstr>Historia Bíblica:</vt:lpstr>
      <vt:lpstr>Historia de los Leones y Daniel</vt:lpstr>
      <vt:lpstr>Enseñanzas:</vt:lpstr>
      <vt:lpstr>Referencias Bibliográficas: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Daniel, el profeta</dc:title>
  <dc:creator>PROPIETARIO</dc:creator>
  <cp:lastModifiedBy>PROPIETARIO</cp:lastModifiedBy>
  <cp:revision>13</cp:revision>
  <dcterms:created xsi:type="dcterms:W3CDTF">2020-09-18T21:56:20Z</dcterms:created>
  <dcterms:modified xsi:type="dcterms:W3CDTF">2020-09-21T15:39:56Z</dcterms:modified>
</cp:coreProperties>
</file>